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ndocrinology-lectures-obes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ndocrinology-lectures-obes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ndocrinology-lectures-obes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ndocrinology-lectures-obes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ndocrinology-lectures-obes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ndocrinology-lectures-obes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ndocrinology-lectures-obes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ndocrinology-lectures-obes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ndocrinology-lectures-obes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ndocrinology-lectures-obes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ndocrinology-lectures-obes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ndocrinology-lectures-obes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ndocrinology-lectures-obes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ndocrinology-lectures-obes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ndocrinology-lectures-obes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ndocrinology-lectures-obes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ndocrinology-lectures-obes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ndocrinology-lectures-obes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ndocrinology-lectures-obes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ndocrinology-lectures-obes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ndocrinology-lectures-obes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ndocrinology-lectures-obes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ndocrinology-lectures-obes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ndocrinology-lectures-obes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ndocrinology-lectures-obes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ndocrinology-lectures-obes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ndocrinology-lectures-obes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ndocrinology-lectures-obesit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ndocrinology-lectures-obesit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ndocrinology-lectures-obesit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ndocrinology-lectures-obesit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ndocrinology-lectures-obesit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Endocrinology-lectures-obesit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ndocrinology-lectures-obes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Endocrinology-lectures-obesit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Endocrinology-lectures-obesit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Endocrinology-lectures-obesit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Endocrinology-lectures-obesit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Endocrinology-lectures-obesit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Endocrinology-lectures-obesit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Endocrinology-lectures-obesit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Endocrinology-lectures-obesit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Endocrinology-lectures-obesit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Endocrinology-lectures-obesit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ndocrinology-lectures-obes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Endocrinology-lectures-obesit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Endocrinology-lectures-obesit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Endocrinology-lectures-obesit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ndocrinology-lectures-obes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ndocrinology-lectures-obes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ndocrinology-lectures-obes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ndocrinology-lectures-obes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2025-02-24T20:51:35Z</dcterms:modified>
  <cp:category/>
</cp:coreProperties>
</file>